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4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48" y="10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CC08E-C9C2-9236-7933-A9CFC5549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D53A4-B5C0-43F4-DC97-49285B546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626C0-3E88-D21F-45E9-74D6B707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9497F-9FB2-F419-251D-85E1F7E3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4C11C-2700-C7B3-63FE-70FEA053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8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BC6C1-FFF7-989B-E88B-69ABE5E12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044E5-DE3B-4217-A256-FDA6B3F15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60E1E-F8A4-AC11-F68A-711A84D89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1FCF3-6EA5-2AE0-FFC5-7E0AC330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FC7C2-4531-8A01-1104-D4607522E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8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1349BB-3D59-FFF2-BD70-37A4DA2D0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02DA6-8EBA-5543-45B4-C383F8AF5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C6B1B-9508-73A3-2F99-202E28ED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C07FA-6F8D-8197-29AB-5068CDF02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A325D-7C8F-BFF6-B636-8DCF19651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49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C7D64-080E-6814-D4C3-31E6A96F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3134C-CBF0-84FB-3442-0A9086B87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18942-43DA-D354-98AC-18D8AEE6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A8347-4B8F-CD79-951A-BF6DE7360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FED29-66F7-702D-EE07-4229615D3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4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7A7DD-5B73-BF4E-7028-DDE2BD08F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2ABD7-D72E-7620-5D70-903E93A8E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C661B-7B5F-C1C9-CCEE-30057F44F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7A932-80B3-918F-5A23-48FA3AEC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84F61-9157-6804-2144-494F51F47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0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4EE2-22A2-275A-34C8-70E870944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BD2F5-FE79-DE6E-E1C7-22D5C4034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6A339-A4F4-18AC-12BC-8210E904B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EDE35-D8A3-4A1D-F700-3094787BB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0D1B6-7133-9B93-2024-E5C97DE1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84872-A3C1-FCF4-A2C0-E79DA2DA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09834-EC4A-2F84-69B0-00BB181B4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477C6-8817-2F58-B316-27B7373BA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35F4E-DBB9-A994-0B85-6545C9576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7E5BC-AAEF-EBFD-E429-C4BA35CB04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4A05A-6721-5038-C7E0-0D7C92B1F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DD3EA8-C4C4-D18D-2ACA-4D270CA7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70D7EA-1D75-B0E8-322C-B138B9DAD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D5AAE0-1634-37E4-5098-BDB2B255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7CCF-8410-D915-3728-F2DD7870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4A5CA1-570E-EF2E-3631-7218DA4DF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CF6F3-3B35-A8E3-3947-54A4DA8B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1C349F-2663-A857-98E0-0FA0B8F35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9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3B207A-44A7-1287-DD66-1E8A6A41B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266B0-50A3-F222-95F8-96B0C84C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A900F-1577-FD72-A688-B0F8D9AC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7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E41E7-0640-8004-D4BC-B732FCC45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E6AB8-5F70-AF4D-7052-EE290A859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8BC67-6F6A-61F4-3F22-AD253577B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9C167-74F2-D012-8765-4549FD6A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866DA-E89E-EB4E-36A9-498245FF8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D347F-B3C5-3006-EE94-8EFB0EDD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3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2E5C2-4F67-0936-7B87-7344E928E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A98482-262B-D0F3-5566-59ADF297D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8F2C3-3B4B-14AA-B2D9-388D77C92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1B7C1-4123-4341-DF9D-68A929008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9C664-94B2-6337-E4E5-BD6096F76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2CE7C-A0C4-B799-6509-29468CFF1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8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8184F7-436F-790F-D4AB-AE87E1CB2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8F7BD-7143-27B4-3CAF-987D00A66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B0A3D-2F8E-277B-85B9-57C0E9EF8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649A4-3CF9-49EE-BFAF-B367DBC545EA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8F99F-9C2B-0F7D-5F6A-4AE5D92D1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D86D2-04C0-97DC-B948-D943E1172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5C93F-9DAE-4A87-A138-65B04FAE1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2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-coverage-database/view/article.aspx?articleId=5759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E45EB8DD-995E-1C04-EB04-A045657B90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68" y="63021"/>
            <a:ext cx="9482664" cy="55710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088537-F1BB-409C-9DAB-A256CAF8DF40}"/>
              </a:ext>
            </a:extLst>
          </p:cNvPr>
          <p:cNvSpPr txBox="1"/>
          <p:nvPr/>
        </p:nvSpPr>
        <p:spPr>
          <a:xfrm>
            <a:off x="1985074" y="5990295"/>
            <a:ext cx="10316818" cy="648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162D3D"/>
                </a:solidFill>
                <a:effectLst/>
                <a:latin typeface="Madefor"/>
              </a:rPr>
              <a:t>Please see the latest CMS link for ICD codes (CPT 93923, Group 1) for billing VENDYS: </a:t>
            </a:r>
            <a:r>
              <a:rPr lang="en-US" b="0" i="0" dirty="0">
                <a:effectLst/>
                <a:latin typeface="Madefor"/>
                <a:hlinkClick r:id="rId3"/>
              </a:rPr>
              <a:t>https://www.cms.gov/medicare-coverage-database/view/article.aspx?articleId=57593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1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Madefor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Marlon Montes</dc:creator>
  <cp:lastModifiedBy>Marlon Montes</cp:lastModifiedBy>
  <cp:revision>1</cp:revision>
  <dcterms:created xsi:type="dcterms:W3CDTF">2023-06-19T22:42:22Z</dcterms:created>
  <dcterms:modified xsi:type="dcterms:W3CDTF">2023-06-19T22:45:19Z</dcterms:modified>
</cp:coreProperties>
</file>